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6" r:id="rId2"/>
    <p:sldId id="279" r:id="rId3"/>
    <p:sldId id="284" r:id="rId4"/>
    <p:sldId id="319" r:id="rId5"/>
    <p:sldId id="320" r:id="rId6"/>
    <p:sldId id="321" r:id="rId7"/>
    <p:sldId id="318" r:id="rId8"/>
    <p:sldId id="322" r:id="rId9"/>
    <p:sldId id="317" r:id="rId10"/>
    <p:sldId id="314" r:id="rId11"/>
    <p:sldId id="315" r:id="rId1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10" Type="http://schemas.openxmlformats.org/officeDocument/2006/relationships/image" Target="../media/image4.png"/><Relationship Id="rId4" Type="http://schemas.openxmlformats.org/officeDocument/2006/relationships/image" Target="../media/image13.tiff"/><Relationship Id="rId9" Type="http://schemas.openxmlformats.org/officeDocument/2006/relationships/hyperlink" Target="https://anubhavtrainings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8.jpg"/><Relationship Id="rId7" Type="http://schemas.openxmlformats.org/officeDocument/2006/relationships/image" Target="../media/image2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ABAP%20on%20HANA/Day%2020/End%20to%20End%20ALV%20with%20IDA%20Scenario.t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20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20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What is Analytic List Page ( ALP 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Usage of ALP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CDS View’s for ALP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Analytic List Page on </a:t>
            </a:r>
            <a:r>
              <a:rPr lang="en-US" sz="1800" dirty="0" smtClean="0">
                <a:solidFill>
                  <a:schemeClr val="bg1"/>
                </a:solidFill>
              </a:rPr>
              <a:t>BAS</a:t>
            </a:r>
            <a:endParaRPr lang="en-US" sz="1800" dirty="0" smtClean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</a:t>
            </a:r>
            <a:r>
              <a:rPr lang="en-US" sz="1800" dirty="0" smtClean="0">
                <a:solidFill>
                  <a:schemeClr val="bg1"/>
                </a:solidFill>
              </a:rPr>
              <a:t>/4HANA </a:t>
            </a:r>
            <a:r>
              <a:rPr lang="en-US" sz="1800" dirty="0">
                <a:solidFill>
                  <a:schemeClr val="bg1"/>
                </a:solidFill>
              </a:rPr>
              <a:t>End to End PoC of ALV IDA ( Integrated Data Access </a:t>
            </a:r>
            <a:r>
              <a:rPr lang="en-US" sz="1800" dirty="0" smtClean="0">
                <a:solidFill>
                  <a:schemeClr val="bg1"/>
                </a:solidFill>
              </a:rPr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Implementing ALV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197639"/>
            <a:ext cx="11245612" cy="711081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End to End ALV IDA ( Integrated  Data Access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73" y="3458144"/>
            <a:ext cx="117049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Overview.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ALV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with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IDA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(SAP List Viewer with Integrated Data Access) helps tables that contain very large quantities of data to be displayed on the UI. ... It uses the in-memory database, such as SAP HANA, without having to switch to a new programming environment</a:t>
            </a:r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7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90" b="37690"/>
          <a:stretch>
            <a:fillRect/>
          </a:stretch>
        </p:blipFill>
        <p:spPr>
          <a:xfrm>
            <a:off x="405780" y="1044024"/>
            <a:ext cx="11401184" cy="21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97639"/>
            <a:ext cx="10969943" cy="711081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ALV with IDA Introduction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441" y="905526"/>
            <a:ext cx="11120769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Most </a:t>
            </a:r>
            <a:r>
              <a:rPr lang="en-US" sz="2000" dirty="0">
                <a:solidFill>
                  <a:schemeClr val="bg1"/>
                </a:solidFill>
              </a:rPr>
              <a:t>important changes / </a:t>
            </a:r>
            <a:r>
              <a:rPr lang="en-US" sz="2000" dirty="0" smtClean="0">
                <a:solidFill>
                  <a:schemeClr val="bg1"/>
                </a:solidFill>
              </a:rPr>
              <a:t>improvements:-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Real-time, regardless size of output </a:t>
            </a:r>
            <a:r>
              <a:rPr lang="en-US" sz="2000" dirty="0" smtClean="0">
                <a:solidFill>
                  <a:schemeClr val="bg1"/>
                </a:solidFill>
              </a:rPr>
              <a:t>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Only VISIBLE rows are copied from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Every scroll is a „separate" SELECT statement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Data volume </a:t>
            </a:r>
            <a:r>
              <a:rPr lang="en-US" sz="2000" dirty="0" smtClean="0">
                <a:solidFill>
                  <a:schemeClr val="bg1"/>
                </a:solidFill>
              </a:rPr>
              <a:t>transferred </a:t>
            </a:r>
            <a:r>
              <a:rPr lang="en-US" sz="2000" dirty="0">
                <a:solidFill>
                  <a:schemeClr val="bg1"/>
                </a:solidFill>
              </a:rPr>
              <a:t>from DB to application server is drastically </a:t>
            </a:r>
            <a:r>
              <a:rPr lang="en-US" sz="2000" dirty="0" smtClean="0">
                <a:solidFill>
                  <a:schemeClr val="bg1"/>
                </a:solidFill>
              </a:rPr>
              <a:t>reduced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Code-to-data paradigm (aka Code Pushdown)</a:t>
            </a:r>
          </a:p>
          <a:p>
            <a:pPr marL="952393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Data intensive operations moved to database.</a:t>
            </a:r>
          </a:p>
          <a:p>
            <a:pPr marL="952393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Tools: CDS View, HANA View (using SQL Jtf.ript</a:t>
            </a:r>
            <a:r>
              <a:rPr lang="en-US" sz="2000" dirty="0" smtClean="0">
                <a:solidFill>
                  <a:schemeClr val="bg1"/>
                </a:solidFill>
              </a:rPr>
              <a:t>)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Application layer divided into two areas:</a:t>
            </a:r>
          </a:p>
          <a:p>
            <a:pPr marL="952393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Orchestration Logic - handles business processes</a:t>
            </a:r>
          </a:p>
          <a:p>
            <a:pPr marL="952393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Calculation Logic - performs operations on data</a:t>
            </a:r>
          </a:p>
          <a:p>
            <a:endParaRPr lang="en-US" sz="800" dirty="0"/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2" y="341655"/>
            <a:ext cx="11173604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Implementing ALV IDA Integrated Data Access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81" y="1288474"/>
            <a:ext cx="9209524" cy="5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50,221 Progress Report Illustrations &amp;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956" y="1781051"/>
            <a:ext cx="7069423" cy="471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441" y="950355"/>
            <a:ext cx="45214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4"/>
              </a:rPr>
              <a:t>S/4HANA End to End PoC of ALV </a:t>
            </a:r>
            <a:r>
              <a:rPr lang="en-US" sz="2000" dirty="0" smtClean="0">
                <a:hlinkClick r:id="rId4"/>
              </a:rPr>
              <a:t>IDA Code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47055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9397</TotalTime>
  <Words>295</Words>
  <Application>Microsoft Office PowerPoint</Application>
  <PresentationFormat>Custom</PresentationFormat>
  <Paragraphs>69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Arial</vt:lpstr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20</vt:lpstr>
      <vt:lpstr>End to End ALV IDA ( Integrated  Data Access )</vt:lpstr>
      <vt:lpstr>ALV with IDA Introduction</vt:lpstr>
      <vt:lpstr>Implementing ALV IDA Integrated Data Access  </vt:lpstr>
      <vt:lpstr>Exercise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264</cp:revision>
  <dcterms:created xsi:type="dcterms:W3CDTF">2013-09-12T13:05:01Z</dcterms:created>
  <dcterms:modified xsi:type="dcterms:W3CDTF">2021-11-18T05:32:27Z</dcterms:modified>
</cp:coreProperties>
</file>